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Савкин Константин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Яндекс Лицей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Проект: бот для слепой игры в шахматы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Проект предназначен для слепой игры в шахматы пользователя c компьютером. С возможностями выбирать цвет, выбирать количество подсказок(сколько раз пользователь может посмотреть на доску), возможностью смотреть на список ходов.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ru"/>
              <a:t>На данные момент реализована поддержка телеграм бота, в планах реализовать слепую игру в шахматы через навык Алисы.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59126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Навыки и знания полученные при разработке проекта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72071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72074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Работа с телеграм ботом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(Telebot)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710574" y="1959425"/>
            <a:ext cx="1903500" cy="197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651474" y="2439575"/>
            <a:ext cx="20217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Библиотека для шахматного движка (chess.py)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837027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837374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Stockfish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223750" y="2194550"/>
            <a:ext cx="1397700" cy="12573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Графические </a:t>
            </a:r>
            <a:r>
              <a:rPr lang="ru"/>
              <a:t>форматы (cairosvg)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Blind chess player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618200"/>
            <a:ext cx="33720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функции Telegram Bot (Telebot):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Пользовательские команды доступные в любой момент времени (/start, /help)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Кнопки подсказки во время игры (Inline, Replay)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Изображения доски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Основные функции chess python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Валидация ходов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Преобразования шахматных нотаций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Связь с шахматным движком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Генерация SVG доски</a:t>
            </a:r>
            <a:endParaRPr/>
          </a:p>
        </p:txBody>
      </p:sp>
      <p:pic>
        <p:nvPicPr>
          <p:cNvPr descr="Открытый ноутбук Chromebook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91" name="Google Shape;91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026" y="978250"/>
            <a:ext cx="4273399" cy="2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30175"/>
            <a:ext cx="1514675" cy="2597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классов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5695586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5992350" y="1106000"/>
            <a:ext cx="274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Инициализация приложения, управление Телеграм ботом, обработкой ответов пользователя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992350" y="2493700"/>
            <a:ext cx="261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GameEngine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Хранение игр пользователей, обработка ходов пользователя и компьютера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985051" y="3881400"/>
            <a:ext cx="273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Game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Настройки игры (уровень сложности, кол-во подсказок, доска)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Контактная информация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618200"/>
            <a:ext cx="3980700" cy="227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Подключитесь к @basilio_chess_bot</a:t>
            </a:r>
            <a:endParaRPr b="1" sz="21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попробуй свои силы в </a:t>
            </a:r>
            <a:r>
              <a:rPr b="1" lang="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игре в слепую с </a:t>
            </a:r>
            <a:r>
              <a:rPr b="1" lang="ru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комьютерным интелектом</a:t>
            </a:r>
            <a:endParaRPr b="1" sz="14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и проиграй на минимальном уровне сложности!</a:t>
            </a:r>
            <a:endParaRPr b="1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1" name="Google Shape;111;p18"/>
          <p:cNvSpPr txBox="1"/>
          <p:nvPr/>
        </p:nvSpPr>
        <p:spPr>
          <a:xfrm>
            <a:off x="246375" y="4619900"/>
            <a:ext cx="280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Source Code Pro"/>
                <a:ea typeface="Source Code Pro"/>
                <a:cs typeface="Source Code Pro"/>
                <a:sym typeface="Source Code Pro"/>
              </a:rPr>
              <a:t>print(‘Спасибо за внимание’)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98" y="0"/>
            <a:ext cx="42330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